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57" r:id="rId5"/>
    <p:sldId id="263" r:id="rId6"/>
    <p:sldId id="265" r:id="rId7"/>
    <p:sldId id="266" r:id="rId8"/>
    <p:sldId id="268" r:id="rId9"/>
    <p:sldId id="269" r:id="rId10"/>
    <p:sldId id="267" r:id="rId11"/>
    <p:sldId id="270" r:id="rId12"/>
    <p:sldId id="271" r:id="rId13"/>
    <p:sldId id="272" r:id="rId14"/>
    <p:sldId id="258" r:id="rId15"/>
    <p:sldId id="259" r:id="rId16"/>
    <p:sldId id="260" r:id="rId17"/>
    <p:sldId id="261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590"/>
    <a:srgbClr val="FEE0A4"/>
    <a:srgbClr val="FFD54F"/>
    <a:srgbClr val="FFD6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69" autoAdjust="0"/>
    <p:restoredTop sz="94660" autoAdjust="0"/>
  </p:normalViewPr>
  <p:slideViewPr>
    <p:cSldViewPr>
      <p:cViewPr varScale="1">
        <p:scale>
          <a:sx n="120" d="100"/>
          <a:sy n="120" d="100"/>
        </p:scale>
        <p:origin x="-246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ED53A-100E-494C-84D6-6AF44FE3758B}" type="datetimeFigureOut">
              <a:rPr lang="fr-FR"/>
              <a:pPr>
                <a:defRPr/>
              </a:pPr>
              <a:t>09/01/2017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BF081-8CF7-407E-943B-70357D0BBD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B03EB-3100-4605-AF3E-4CEE491696CE}" type="datetimeFigureOut">
              <a:rPr lang="fr-FR"/>
              <a:pPr>
                <a:defRPr/>
              </a:pPr>
              <a:t>09/01/2017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DB409-A2EF-44DB-A916-13067B0E51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42D85-393B-4C0D-BCD8-44A65704CE81}" type="datetimeFigureOut">
              <a:rPr lang="fr-FR"/>
              <a:pPr>
                <a:defRPr/>
              </a:pPr>
              <a:t>09/01/2017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E2B49-2A8B-4AA7-956B-347F463F3A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D4F0-41DF-4752-860C-BB61DF49AD59}" type="datetimeFigureOut">
              <a:rPr lang="fr-FR"/>
              <a:pPr>
                <a:defRPr/>
              </a:pPr>
              <a:t>09/01/2017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25329-CAF2-4000-995F-8F6AABBD6B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5236C-0DCA-4998-81F9-C2F2004AF490}" type="datetimeFigureOut">
              <a:rPr lang="fr-FR"/>
              <a:pPr>
                <a:defRPr/>
              </a:pPr>
              <a:t>09/01/2017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B5BAA-89C8-473C-809A-88816E4E4B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34F0F-6CF2-48C3-9238-86C3A6F5C050}" type="datetimeFigureOut">
              <a:rPr lang="fr-FR"/>
              <a:pPr>
                <a:defRPr/>
              </a:pPr>
              <a:t>09/01/2017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2FEA8-3317-4592-976C-3E4F79CF44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2C15F-225C-4B24-BA5F-114454758053}" type="datetimeFigureOut">
              <a:rPr lang="fr-FR"/>
              <a:pPr>
                <a:defRPr/>
              </a:pPr>
              <a:t>09/01/2017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07F96-653D-46FA-99A8-A1A90ACE65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50839-1F46-4CDA-8D89-070F2003E210}" type="datetimeFigureOut">
              <a:rPr lang="fr-FR"/>
              <a:pPr>
                <a:defRPr/>
              </a:pPr>
              <a:t>09/01/2017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87A36-0BD8-45E8-BB08-A626C50622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B91B1-FA25-4885-B93A-E0D3969223A5}" type="datetimeFigureOut">
              <a:rPr lang="fr-FR"/>
              <a:pPr>
                <a:defRPr/>
              </a:pPr>
              <a:t>09/01/2017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54BF6-60B1-40C5-8D20-1F9EA0FCBA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3B008-6479-489A-803D-6E7CCA072712}" type="datetimeFigureOut">
              <a:rPr lang="fr-FR"/>
              <a:pPr>
                <a:defRPr/>
              </a:pPr>
              <a:t>09/01/2017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5D9B9-182F-4BA6-B8A0-C6953126F8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5377-BB19-40F4-841A-D7EE1DA34F72}" type="datetimeFigureOut">
              <a:rPr lang="fr-FR"/>
              <a:pPr>
                <a:defRPr/>
              </a:pPr>
              <a:t>09/01/2017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09949-5AF6-4D90-ADB6-648D68885B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4EA54F-CA30-45C3-AA36-B40198037776}" type="datetimeFigureOut">
              <a:rPr lang="fr-FR"/>
              <a:pPr>
                <a:defRPr/>
              </a:pPr>
              <a:t>09/01/2017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02BA54-BCA5-493A-A245-89BB4949B7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Z:\COMMUNICATION\PHOTOS\2016\Partageons le Mont Blanc\Photos iPhone Julie\CkV4FEpXAAA-SRl.jpg"/>
          <p:cNvPicPr>
            <a:picLocks noChangeAspect="1" noChangeArrowheads="1"/>
          </p:cNvPicPr>
          <p:nvPr/>
        </p:nvPicPr>
        <p:blipFill>
          <a:blip r:embed="rId2"/>
          <a:srcRect b="10239"/>
          <a:stretch>
            <a:fillRect/>
          </a:stretch>
        </p:blipFill>
        <p:spPr bwMode="auto">
          <a:xfrm>
            <a:off x="250825" y="836613"/>
            <a:ext cx="7824788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Z:\Aude\Voeux\2017\soleilba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5927725"/>
            <a:ext cx="907415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Z:\Aude\Voeux\2017\soleilhau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8" y="-603250"/>
            <a:ext cx="9075737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7380288" y="-373063"/>
            <a:ext cx="1512887" cy="849313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370763" y="66675"/>
            <a:ext cx="15224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7 Juin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318" name="Picture 4" descr="Z:\Aude\Administration gé\nouveau logo\EVRY_VE_RV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6913" y="5362575"/>
            <a:ext cx="7286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à coins arrondis 5"/>
          <p:cNvSpPr/>
          <p:nvPr/>
        </p:nvSpPr>
        <p:spPr>
          <a:xfrm>
            <a:off x="-180975" y="5689600"/>
            <a:ext cx="5689600" cy="365125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Course sur le campus d’Evry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Partageons le Mont-Blanc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320" name="Picture 2" descr="Z:\Aude\Administration gé\logospart\ensiie_logo_cartouche_EvryStrasbourg_Q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6913" y="1052513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" descr="Z:\Aude\Administration gé\logospart\genopoleUK-RVB-signature-fd-blanc_B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4688" y="2025650"/>
            <a:ext cx="769937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2" descr="Z:\Aude\Administration gé\logospart\TELECOM_SUDPARIS_avec_baseline_IMT_griseRV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96288" y="4251325"/>
            <a:ext cx="6397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2" descr="Z:\Aude\Administration gé\logospart\Logo_TEM_et_BeTheNextOn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83588" y="3048000"/>
            <a:ext cx="6524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Z:\COMMUNICATION\PHOTOS\2016\Honoris Causa - 04 novembre\BarataudCurmi mai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836613"/>
            <a:ext cx="7888288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Z:\Aude\Voeux\2017\soleilba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5927725"/>
            <a:ext cx="907415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Z:\Aude\Voeux\2017\soleilhau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8" y="-603250"/>
            <a:ext cx="9075737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7380288" y="-373063"/>
            <a:ext cx="1512887" cy="849313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370763" y="66675"/>
            <a:ext cx="15224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 Novembre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2534" name="Picture 4" descr="Z:\Aude\Administration gé\nouveau logo\EVRY_VE_RV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8500" y="5373688"/>
            <a:ext cx="7175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à coins arrondis 5"/>
          <p:cNvSpPr/>
          <p:nvPr/>
        </p:nvSpPr>
        <p:spPr>
          <a:xfrm>
            <a:off x="-180975" y="5516563"/>
            <a:ext cx="4752975" cy="538162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Remise du titre Professeur Honoris Causa à Bernard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Barataud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co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-créateur du Téléthon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Z:\COMMUNICATION\PHOTOS\2016\iGEM Giant Jamboree - octobre 2016\a l'aeropo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846138"/>
            <a:ext cx="6996113" cy="52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Z:\Aude\Voeux\2017\soleilba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5927725"/>
            <a:ext cx="907415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Z:\Aude\Voeux\2017\soleilhau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8" y="-603250"/>
            <a:ext cx="9075737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7380288" y="-373063"/>
            <a:ext cx="1512887" cy="849313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370763" y="66675"/>
            <a:ext cx="15224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8 Novembre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3558" name="Picture 4" descr="Z:\Aude\Administration gé\nouveau logo\EVRY_VE_RV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8500" y="5373688"/>
            <a:ext cx="7175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à coins arrondis 5"/>
          <p:cNvSpPr/>
          <p:nvPr/>
        </p:nvSpPr>
        <p:spPr>
          <a:xfrm>
            <a:off x="-180975" y="5516563"/>
            <a:ext cx="5400675" cy="538162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L’équipe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Igem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Évry remporte la médaille de Bronze pour son plastique biodégradable à Boston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Z:\COMMUNICATION\PHOTOS\2016\M2E - 22 novembre\DSC_46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827088"/>
            <a:ext cx="7951788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Z:\Aude\Voeux\2017\soleilba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5927725"/>
            <a:ext cx="907415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Z:\Aude\Voeux\2017\soleilhau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8" y="-603250"/>
            <a:ext cx="9075737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7380288" y="-373063"/>
            <a:ext cx="1512887" cy="849313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370763" y="66675"/>
            <a:ext cx="15224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22 Novembre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4582" name="Picture 4" descr="Z:\Aude\Administration gé\nouveau logo\EVRY_VE_RV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8500" y="5373688"/>
            <a:ext cx="7175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à coins arrondis 5"/>
          <p:cNvSpPr/>
          <p:nvPr/>
        </p:nvSpPr>
        <p:spPr>
          <a:xfrm>
            <a:off x="-180975" y="5689600"/>
            <a:ext cx="4824413" cy="365125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Rencontres M2E étudiants -&gt; entreprises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Z:\COMMUNICATION\PHOTOS\2016\School humanités grd coeur UEVE Théâtre Agora 28 nov\DSC_0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836613"/>
            <a:ext cx="79311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Z:\Aude\Voeux\2017\soleilba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5927725"/>
            <a:ext cx="907415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Z:\Aude\Voeux\2017\soleilhau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8" y="-603250"/>
            <a:ext cx="9075737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7380288" y="-373063"/>
            <a:ext cx="1512887" cy="849313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370763" y="66675"/>
            <a:ext cx="15224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28 Novembre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5606" name="Picture 4" descr="Z:\Aude\Administration gé\nouveau logo\EVRY_VE_RV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8500" y="5373688"/>
            <a:ext cx="7175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à coins arrondis 5"/>
          <p:cNvSpPr/>
          <p:nvPr/>
        </p:nvSpPr>
        <p:spPr>
          <a:xfrm>
            <a:off x="-180975" y="5689600"/>
            <a:ext cx="5761038" cy="365125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Rentrée solennelle des Masters de la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School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Humanités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Z:\Aude\Voeux\2017\soleilb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5927725"/>
            <a:ext cx="907415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3" descr="Z:\Aude\Voeux\2017\soleilhau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8" y="-603250"/>
            <a:ext cx="9075737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7380288" y="-373063"/>
            <a:ext cx="1512887" cy="849313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370763" y="66675"/>
            <a:ext cx="15224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7 Juin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6629" name="Picture 2" descr="Z:\Aude\Administration gé\logospart\TELECOM_SUDPARIS_avec_baseline_IMT_griseRV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149975"/>
            <a:ext cx="550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à coins arrondis 7"/>
          <p:cNvSpPr/>
          <p:nvPr/>
        </p:nvSpPr>
        <p:spPr>
          <a:xfrm>
            <a:off x="-180975" y="5689600"/>
            <a:ext cx="4824413" cy="365125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Evry dépasse les limites sur le toit de l’Europe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7" name="Picture 9" descr="IMG_04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827088"/>
            <a:ext cx="7042150" cy="5281612"/>
          </a:xfrm>
          <a:prstGeom prst="rect">
            <a:avLst/>
          </a:prstGeom>
          <a:noFill/>
        </p:spPr>
      </p:pic>
      <p:pic>
        <p:nvPicPr>
          <p:cNvPr id="27649" name="Picture 2" descr="Z:\Aude\Voeux\2017\soleilba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5927725"/>
            <a:ext cx="907415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 descr="Z:\Aude\Voeux\2017\soleilhau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63" y="-603250"/>
            <a:ext cx="9075737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7380288" y="-373063"/>
            <a:ext cx="1512887" cy="849313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370763" y="66675"/>
            <a:ext cx="15224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7 Juin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7653" name="Picture 2" descr="Z:\Aude\Administration gé\logospart\ensiie_logo_cartouche_EvryStrasbourg_Q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8350" y="6137275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à coins arrondis 7"/>
          <p:cNvSpPr/>
          <p:nvPr/>
        </p:nvSpPr>
        <p:spPr>
          <a:xfrm>
            <a:off x="-180975" y="5689600"/>
            <a:ext cx="4824413" cy="365125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Evry dépasse les limites sur le toit de l’Europe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Z:\Aude\Voeux\2017\soleilb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5927725"/>
            <a:ext cx="907415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 descr="Z:\Aude\Voeux\2017\soleilhau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8" y="-603250"/>
            <a:ext cx="9075737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7380288" y="-373063"/>
            <a:ext cx="1512887" cy="849313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370763" y="66675"/>
            <a:ext cx="15224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7 Juin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8677" name="Picture 2" descr="Z:\Aude\Administration gé\logospart\Logo_TEM_et_BeTheNextO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7413" y="6165850"/>
            <a:ext cx="576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à coins arrondis 7"/>
          <p:cNvSpPr/>
          <p:nvPr/>
        </p:nvSpPr>
        <p:spPr>
          <a:xfrm>
            <a:off x="-180975" y="5689600"/>
            <a:ext cx="4824413" cy="365125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Evry dépasse les limites sur le toit de l’Europe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Z:\Aude\Voeux\2017\soleilb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5927725"/>
            <a:ext cx="907415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3" descr="Z:\Aude\Voeux\2017\soleilhau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8" y="-603250"/>
            <a:ext cx="9075737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7380288" y="-373063"/>
            <a:ext cx="1512887" cy="849313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370763" y="66675"/>
            <a:ext cx="15224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7 Juin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9701" name="Picture 2" descr="Z:\Aude\Administration gé\logospart\genopoleUK-RVB-signature-fd-blanc_B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2788" y="6173788"/>
            <a:ext cx="7715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à coins arrondis 7"/>
          <p:cNvSpPr/>
          <p:nvPr/>
        </p:nvSpPr>
        <p:spPr>
          <a:xfrm>
            <a:off x="-180975" y="5689600"/>
            <a:ext cx="4824413" cy="365125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Evry dépasse les limites sur le toit de l’Europe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Z:\COMMUNICATION\PHOTOS\2016\Partageons le Mont Blanc\Photos Jacques\IMG_2257.JPG"/>
          <p:cNvPicPr>
            <a:picLocks noChangeAspect="1" noChangeArrowheads="1"/>
          </p:cNvPicPr>
          <p:nvPr/>
        </p:nvPicPr>
        <p:blipFill>
          <a:blip r:embed="rId2"/>
          <a:srcRect b="5058"/>
          <a:stretch>
            <a:fillRect/>
          </a:stretch>
        </p:blipFill>
        <p:spPr bwMode="auto">
          <a:xfrm>
            <a:off x="250825" y="827088"/>
            <a:ext cx="7396163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Z:\Aude\Voeux\2017\soleilba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5927725"/>
            <a:ext cx="907415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Z:\Aude\Voeux\2017\soleilhau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8" y="-603250"/>
            <a:ext cx="9075737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7380288" y="-373063"/>
            <a:ext cx="1512887" cy="849313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370763" y="66675"/>
            <a:ext cx="15224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7 Juin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342" name="Picture 4" descr="Z:\Aude\Administration gé\nouveau logo\EVRY_VE_RV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6913" y="5362575"/>
            <a:ext cx="7286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à coins arrondis 5"/>
          <p:cNvSpPr/>
          <p:nvPr/>
        </p:nvSpPr>
        <p:spPr>
          <a:xfrm>
            <a:off x="-180975" y="5689600"/>
            <a:ext cx="5689600" cy="365125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Course sur le campus d’Evry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Partageons le Mont-Blanc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344" name="Picture 2" descr="Z:\Aude\Administration gé\logospart\ensiie_logo_cartouche_EvryStrasbourg_Q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6913" y="1052513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" descr="Z:\Aude\Administration gé\logospart\genopoleUK-RVB-signature-fd-blanc_B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4688" y="2025650"/>
            <a:ext cx="769937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2" descr="Z:\Aude\Administration gé\logospart\TELECOM_SUDPARIS_avec_baseline_IMT_griseRV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96288" y="4251325"/>
            <a:ext cx="6397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2" descr="Z:\Aude\Administration gé\logospart\Logo_TEM_et_BeTheNextOn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83588" y="3048000"/>
            <a:ext cx="6524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Z:\COMMUNICATION\PHOTOS\2016\Projet Mont Blanc\Photos justine\photos\DSC_13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836613"/>
            <a:ext cx="7899400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Z:\Aude\Voeux\2017\soleilba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5927725"/>
            <a:ext cx="907415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Z:\Aude\Voeux\2017\soleilhau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8" y="-603250"/>
            <a:ext cx="9075737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7380288" y="-373063"/>
            <a:ext cx="1512887" cy="849313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370763" y="66675"/>
            <a:ext cx="15224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25 Juin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-180975" y="5689600"/>
            <a:ext cx="4248150" cy="365125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Départ pour l’ascension du Mont-Blanc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367" name="Picture 4" descr="Z:\Aude\Administration gé\nouveau logo\EVRY_VE_RV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6913" y="5362575"/>
            <a:ext cx="7286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" descr="Z:\Aude\Administration gé\logospart\ensiie_logo_cartouche_EvryStrasbourg_Q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6913" y="1052513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2" descr="Z:\Aude\Administration gé\logospart\genopoleUK-RVB-signature-fd-blanc_B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4688" y="2025650"/>
            <a:ext cx="769937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2" descr="Z:\Aude\Administration gé\logospart\TELECOM_SUDPARIS_avec_baseline_IMT_griseRV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96288" y="4251325"/>
            <a:ext cx="6397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2" descr="Z:\Aude\Administration gé\logospart\Logo_TEM_et_BeTheNextOn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83588" y="3048000"/>
            <a:ext cx="6524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Z:\COMMUNICATION\PHOTOS\2016\Projet Mont Blanc\Photos justine\photos\DSC_16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836613"/>
            <a:ext cx="78835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Z:\Aude\Voeux\2017\soleilba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5927725"/>
            <a:ext cx="907415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Z:\Aude\Voeux\2017\soleilhau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8" y="-603250"/>
            <a:ext cx="9075737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7380288" y="-373063"/>
            <a:ext cx="1512887" cy="849313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370763" y="66675"/>
            <a:ext cx="15224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29 Juin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6390" name="Picture 4" descr="Z:\Aude\Administration gé\nouveau logo\EVRY_VE_RV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8500" y="5373688"/>
            <a:ext cx="7175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à coins arrondis 5"/>
          <p:cNvSpPr/>
          <p:nvPr/>
        </p:nvSpPr>
        <p:spPr>
          <a:xfrm>
            <a:off x="-180975" y="5689600"/>
            <a:ext cx="4824413" cy="365125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Evry dépasse les limites sur le toit de l’Europe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392" name="Picture 2" descr="Z:\Aude\Administration gé\logospart\ensiie_logo_cartouche_EvryStrasbourg_Q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6913" y="1052513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" descr="Z:\Aude\Administration gé\logospart\genopoleUK-RVB-signature-fd-blanc_B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4688" y="2025650"/>
            <a:ext cx="769937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2" descr="Z:\Aude\Administration gé\logospart\TELECOM_SUDPARIS_avec_baseline_IMT_griseRV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96288" y="4251325"/>
            <a:ext cx="6397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" descr="Z:\Aude\Administration gé\logospart\Logo_TEM_et_BeTheNextOn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83588" y="3048000"/>
            <a:ext cx="6524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Z:\COMMUNICATION\PHOTOS\2016\julie sélection ETU\DSC_14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827088"/>
            <a:ext cx="7931150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Z:\Aude\Voeux\2017\soleilba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5927725"/>
            <a:ext cx="907415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Z:\Aude\Voeux\2017\soleilhau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8" y="-603250"/>
            <a:ext cx="9075737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7380288" y="-373063"/>
            <a:ext cx="1512887" cy="849313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370763" y="66675"/>
            <a:ext cx="15224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13 Mars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7414" name="Picture 4" descr="Z:\Aude\Administration gé\nouveau logo\EVRY_VE_RV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8500" y="5373688"/>
            <a:ext cx="7175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à coins arrondis 5"/>
          <p:cNvSpPr/>
          <p:nvPr/>
        </p:nvSpPr>
        <p:spPr>
          <a:xfrm>
            <a:off x="-180975" y="5689600"/>
            <a:ext cx="2160588" cy="365125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Evry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Trail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Urbain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Z:\COMMUNICATION\PHOTOS\2016\Concours René CASSIN - mars avril 2016\IMG_1352.JPG"/>
          <p:cNvPicPr>
            <a:picLocks noChangeAspect="1" noChangeArrowheads="1"/>
          </p:cNvPicPr>
          <p:nvPr/>
        </p:nvPicPr>
        <p:blipFill>
          <a:blip r:embed="rId2"/>
          <a:srcRect l="9673" t="14906" r="5661" b="24458"/>
          <a:stretch>
            <a:fillRect/>
          </a:stretch>
        </p:blipFill>
        <p:spPr bwMode="auto">
          <a:xfrm>
            <a:off x="257175" y="827088"/>
            <a:ext cx="7354888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Z:\Aude\Voeux\2017\soleilba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5927725"/>
            <a:ext cx="907415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Z:\Aude\Voeux\2017\soleilhau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8" y="-603250"/>
            <a:ext cx="9075737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7380288" y="-373063"/>
            <a:ext cx="1512887" cy="849313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370763" y="66675"/>
            <a:ext cx="15224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15 Mai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8438" name="Picture 4" descr="Z:\Aude\Administration gé\nouveau logo\EVRY_VE_RV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8500" y="5373688"/>
            <a:ext cx="7175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à coins arrondis 5"/>
          <p:cNvSpPr/>
          <p:nvPr/>
        </p:nvSpPr>
        <p:spPr>
          <a:xfrm>
            <a:off x="-180975" y="5516563"/>
            <a:ext cx="4897438" cy="538162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3 étudiantes en droit demi-finalistes à la Cour européenne des Droits de l’Homme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Z:\COMMUNICATION\PHOTOS\2016\sportifs de haut-niveaux 2 juin 16\DSC_0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827088"/>
            <a:ext cx="7920038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Z:\Aude\Voeux\2017\soleilba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5927725"/>
            <a:ext cx="907415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Z:\Aude\Voeux\2017\soleilhau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8" y="-603250"/>
            <a:ext cx="9075737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7380288" y="-373063"/>
            <a:ext cx="1512887" cy="849313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370763" y="66675"/>
            <a:ext cx="15224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 Juin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9462" name="Picture 4" descr="Z:\Aude\Administration gé\nouveau logo\EVRY_VE_RV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8500" y="5373688"/>
            <a:ext cx="7175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à coins arrondis 5"/>
          <p:cNvSpPr/>
          <p:nvPr/>
        </p:nvSpPr>
        <p:spPr>
          <a:xfrm>
            <a:off x="-180975" y="5689600"/>
            <a:ext cx="6408738" cy="365125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Cérémonie en l’honneur des étudiants sportifs de haut niveau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Z:\COMMUNICATION\PHOTOS\2016\Cyprien VERSEUX_NASA\Cyprien VERSEUX_2_©Christiane Heinic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836613"/>
            <a:ext cx="78994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Z:\Aude\Voeux\2017\soleilba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5927725"/>
            <a:ext cx="907415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Z:\Aude\Voeux\2017\soleilhau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8" y="-603250"/>
            <a:ext cx="9075737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7380288" y="-373063"/>
            <a:ext cx="1512887" cy="849313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370763" y="66675"/>
            <a:ext cx="15224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24 Août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486" name="Picture 4" descr="Z:\Aude\Administration gé\nouveau logo\EVRY_VE_RV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8500" y="5373688"/>
            <a:ext cx="7175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à coins arrondis 5"/>
          <p:cNvSpPr/>
          <p:nvPr/>
        </p:nvSpPr>
        <p:spPr>
          <a:xfrm>
            <a:off x="-180975" y="5689600"/>
            <a:ext cx="5040313" cy="365125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Fin de mission à la NASA pour Cyprien Verseux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Z:\COMMUNICATION\PHOTOS\2016\FDS 2016\Cité des sciences - 7-8-9 octobre 2016\DSC_43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827088"/>
            <a:ext cx="7951788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Z:\Aude\Voeux\2017\soleilba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5927725"/>
            <a:ext cx="907415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Z:\Aude\Voeux\2017\soleilhau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8" y="-603250"/>
            <a:ext cx="9075737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7380288" y="-373063"/>
            <a:ext cx="1512887" cy="849313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370763" y="66675"/>
            <a:ext cx="15224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7-9 Octobre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1510" name="Picture 4" descr="Z:\Aude\Administration gé\nouveau logo\EVRY_VE_RV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8500" y="5373688"/>
            <a:ext cx="7175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à coins arrondis 5"/>
          <p:cNvSpPr/>
          <p:nvPr/>
        </p:nvSpPr>
        <p:spPr>
          <a:xfrm>
            <a:off x="-180975" y="5689600"/>
            <a:ext cx="6481763" cy="365125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L’Université d’Evry fête la Science à la Cité des Science de Paris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184</Words>
  <Application>Microsoft Office PowerPoint</Application>
  <PresentationFormat>Affichage à l'écran (4:3)</PresentationFormat>
  <Paragraphs>34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Calibri</vt:lpstr>
      <vt:lpstr>Arial</vt:lpstr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Aude AE. ESCANDE</dc:creator>
  <cp:lastModifiedBy>sroche</cp:lastModifiedBy>
  <cp:revision>15</cp:revision>
  <dcterms:created xsi:type="dcterms:W3CDTF">2017-01-06T10:02:51Z</dcterms:created>
  <dcterms:modified xsi:type="dcterms:W3CDTF">2017-01-09T11:45:35Z</dcterms:modified>
</cp:coreProperties>
</file>